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208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421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720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84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99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378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71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1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203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132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29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CCFD6-CD4A-4DF8-B82D-6DBC9BDB52C7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2835B-BEB2-4781-936F-EBC182726F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278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85552" y="514591"/>
            <a:ext cx="4674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TRABAJO FINAL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Flecha a la derecha con bandas 9"/>
          <p:cNvSpPr/>
          <p:nvPr/>
        </p:nvSpPr>
        <p:spPr>
          <a:xfrm>
            <a:off x="366658" y="1602888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NOMINA</a:t>
            </a:r>
            <a:endParaRPr lang="es-CO" b="1" dirty="0"/>
          </a:p>
        </p:txBody>
      </p:sp>
      <p:sp>
        <p:nvSpPr>
          <p:cNvPr id="11" name="Flecha a la derecha con bandas 10"/>
          <p:cNvSpPr/>
          <p:nvPr/>
        </p:nvSpPr>
        <p:spPr>
          <a:xfrm>
            <a:off x="352313" y="2842706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PAGINA WEB</a:t>
            </a:r>
            <a:endParaRPr lang="es-CO" b="1" dirty="0"/>
          </a:p>
        </p:txBody>
      </p:sp>
      <p:sp>
        <p:nvSpPr>
          <p:cNvPr id="13" name="Flecha a la derecha con bandas 12"/>
          <p:cNvSpPr/>
          <p:nvPr/>
        </p:nvSpPr>
        <p:spPr>
          <a:xfrm>
            <a:off x="366658" y="4016183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QUE ES NOMINA</a:t>
            </a:r>
            <a:endParaRPr lang="es-CO" b="1" dirty="0"/>
          </a:p>
        </p:txBody>
      </p:sp>
      <p:sp>
        <p:nvSpPr>
          <p:cNvPr id="14" name="Flecha a la derecha con bandas 13"/>
          <p:cNvSpPr/>
          <p:nvPr/>
        </p:nvSpPr>
        <p:spPr>
          <a:xfrm>
            <a:off x="366658" y="5189660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VIDEO</a:t>
            </a:r>
            <a:endParaRPr lang="es-CO" b="1" dirty="0"/>
          </a:p>
        </p:txBody>
      </p:sp>
      <p:sp>
        <p:nvSpPr>
          <p:cNvPr id="15" name="Flecha a la derecha con bandas 14"/>
          <p:cNvSpPr/>
          <p:nvPr/>
        </p:nvSpPr>
        <p:spPr>
          <a:xfrm>
            <a:off x="8762106" y="1602888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NOMINA</a:t>
            </a:r>
            <a:endParaRPr lang="es-CO" b="1" dirty="0"/>
          </a:p>
        </p:txBody>
      </p:sp>
      <p:sp>
        <p:nvSpPr>
          <p:cNvPr id="16" name="Flecha a la derecha con bandas 15"/>
          <p:cNvSpPr/>
          <p:nvPr/>
        </p:nvSpPr>
        <p:spPr>
          <a:xfrm>
            <a:off x="8762106" y="5189660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NOMINA</a:t>
            </a:r>
            <a:endParaRPr lang="es-CO" b="1" dirty="0"/>
          </a:p>
        </p:txBody>
      </p:sp>
      <p:sp>
        <p:nvSpPr>
          <p:cNvPr id="17" name="Flecha a la derecha con bandas 16"/>
          <p:cNvSpPr/>
          <p:nvPr/>
        </p:nvSpPr>
        <p:spPr>
          <a:xfrm>
            <a:off x="8762106" y="4016183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NOMINA</a:t>
            </a:r>
            <a:endParaRPr lang="es-CO" b="1" dirty="0"/>
          </a:p>
        </p:txBody>
      </p:sp>
      <p:sp>
        <p:nvSpPr>
          <p:cNvPr id="18" name="Flecha a la derecha con bandas 17"/>
          <p:cNvSpPr/>
          <p:nvPr/>
        </p:nvSpPr>
        <p:spPr>
          <a:xfrm>
            <a:off x="8762106" y="2842706"/>
            <a:ext cx="2377440" cy="978946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NOMINA</a:t>
            </a:r>
            <a:endParaRPr lang="es-CO" b="1" dirty="0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496" y="2092361"/>
            <a:ext cx="5661211" cy="361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01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01064-10</dc:creator>
  <cp:lastModifiedBy>01064-10</cp:lastModifiedBy>
  <cp:revision>2</cp:revision>
  <dcterms:created xsi:type="dcterms:W3CDTF">2015-05-23T01:34:48Z</dcterms:created>
  <dcterms:modified xsi:type="dcterms:W3CDTF">2015-05-23T01:42:38Z</dcterms:modified>
</cp:coreProperties>
</file>